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10:48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10:48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Borja Piris de Castro</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Encamina, </a:t>
            </a:r>
            <a:r>
              <a:rPr lang="es-ES" dirty="0" err="1"/>
              <a:t>Tech</a:t>
            </a:r>
            <a:r>
              <a:rPr lang="es-ES" dirty="0"/>
              <a:t> Lead</a:t>
            </a:r>
          </a:p>
        </p:txBody>
      </p:sp>
      <p:sp>
        <p:nvSpPr>
          <p:cNvPr id="5" name="Marcador de texto 2">
            <a:extLst>
              <a:ext uri="{FF2B5EF4-FFF2-40B4-BE49-F238E27FC236}">
                <a16:creationId xmlns:a16="http://schemas.microsoft.com/office/drawing/2014/main" id="{7B34E454-3A73-417E-A08D-F23C4790FAE0}"/>
              </a:ext>
            </a:extLst>
          </p:cNvPr>
          <p:cNvSpPr txBox="1">
            <a:spLocks/>
          </p:cNvSpPr>
          <p:nvPr/>
        </p:nvSpPr>
        <p:spPr>
          <a:xfrm>
            <a:off x="1475740" y="3909906"/>
            <a:ext cx="5510213" cy="307777"/>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b="1" kern="1200" spc="0" baseline="0">
                <a:solidFill>
                  <a:schemeClr val="bg1">
                    <a:lumMod val="85000"/>
                  </a:schemeClr>
                </a:solidFill>
                <a:latin typeface="Lufga" panose="00000500000000000000" pitchFamily="50"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	</a:t>
            </a:r>
          </a:p>
        </p:txBody>
      </p:sp>
      <p:pic>
        <p:nvPicPr>
          <p:cNvPr id="9" name="Imagen 8">
            <a:extLst>
              <a:ext uri="{FF2B5EF4-FFF2-40B4-BE49-F238E27FC236}">
                <a16:creationId xmlns:a16="http://schemas.microsoft.com/office/drawing/2014/main" id="{A7DECD80-2D8A-49EE-899B-9BA90B5A2B54}"/>
              </a:ext>
            </a:extLst>
          </p:cNvPr>
          <p:cNvPicPr>
            <a:picLocks noChangeAspect="1"/>
          </p:cNvPicPr>
          <p:nvPr/>
        </p:nvPicPr>
        <p:blipFill>
          <a:blip r:embed="rId2"/>
          <a:srcRect/>
          <a:stretch/>
        </p:blipFill>
        <p:spPr>
          <a:xfrm>
            <a:off x="690520" y="2980152"/>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Quiero hablar con Bond, James Bond</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Borja Piris de Castro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Encamina, </a:t>
            </a:r>
            <a:r>
              <a:rPr lang="es-ES" dirty="0" err="1"/>
              <a:t>Tech</a:t>
            </a:r>
            <a:r>
              <a:rPr lang="es-ES" dirty="0"/>
              <a:t> Lead</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54</Words>
  <Application>Microsoft Office PowerPoint</Application>
  <PresentationFormat>Panorámica</PresentationFormat>
  <Paragraphs>13</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Myriad Pro</vt:lpstr>
      <vt:lpstr>Quicksand</vt:lpstr>
      <vt:lpstr>Arial</vt:lpstr>
      <vt:lpstr>Lufga</vt:lpstr>
      <vt:lpstr>Consolas</vt:lpstr>
      <vt:lpstr>Segoe UI</vt:lpstr>
      <vt:lpstr>White Template</vt:lpstr>
      <vt:lpstr>CorelDRAW</vt:lpstr>
      <vt:lpstr>Presentación de PowerPoint</vt:lpstr>
      <vt:lpstr>Quiero hablar con Bond, James Bond</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2022-03-14T21:49:05Z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